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4" r:id="rId3"/>
    <p:sldId id="264" r:id="rId4"/>
    <p:sldId id="265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96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5429256" y="5715016"/>
            <a:ext cx="35630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b="1" cap="all" dirty="0">
              <a:ln w="12700" cmpd="sng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5960B"/>
              </a:solidFill>
              <a:effectLst>
                <a:glow rad="139700">
                  <a:schemeClr val="accent3">
                    <a:satMod val="175000"/>
                    <a:alpha val="40000"/>
                  </a:schemeClr>
                </a:glow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88640"/>
            <a:ext cx="7772400" cy="1470025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бюджетное дошкольное образовательное учреждение «Детский сад №63» общеразвивающего вида</a:t>
            </a:r>
            <a:endParaRPr 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15616" y="1556792"/>
            <a:ext cx="7344816" cy="4752528"/>
          </a:xfrm>
        </p:spPr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Консультация для родителей «Секреты успешной адаптации ребенка к условиям детского сада»</a:t>
            </a:r>
            <a:endParaRPr lang="ru-RU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</a:t>
            </a:r>
            <a:r>
              <a:rPr lang="ru-RU" sz="1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Шелегина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В.В., воспитатель </a:t>
            </a:r>
          </a:p>
          <a:p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МБДОУ «Детский сад №63»</a:t>
            </a:r>
            <a:endParaRPr lang="ru-RU" sz="1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3000"/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548680"/>
            <a:ext cx="8363272" cy="5616624"/>
          </a:xfrm>
        </p:spPr>
        <p:txBody>
          <a:bodyPr>
            <a:noAutofit/>
          </a:bodyPr>
          <a:lstStyle/>
          <a:p>
            <a:pPr algn="l"/>
            <a:r>
              <a:rPr lang="ru-RU" sz="1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Адаптация 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к  садику... Все  просто и  так  сложно.... Для  одного ребенка период привыкания  к  условиям детского сада сводится  к  1-3 дням, а  кто-то очень долго не может  привыкнуть. Как такое  бывает? Почему  так  по-разному  протекает этот  период? Как сделать так, чтобы  наш самый любимый  на  свете  малыш привык к детскому  саду, не  плакал при расставании с родителями, шел с радостью в детский  сад? Постараюсь ответить на эти вопросы в доступной  форме, опираясь на  свой  профессиональный опыт</a:t>
            </a:r>
            <a:r>
              <a:rPr lang="ru-RU" sz="1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Безусловно, адаптация  к условиям детского сада  будет проходить легче, если  родители заранее будут готовить ребенка: гулять рядом  с участком детского сада, рассказывать о том, как проходит день в детском  саду, играть в детский  сад, придерживаться  питания  и режима детского сада. </a:t>
            </a:r>
            <a:r>
              <a:rPr lang="ru-RU" sz="1600" dirty="0">
                <a:solidFill>
                  <a:srgbClr val="0C343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600" dirty="0" smtClean="0">
                <a:solidFill>
                  <a:srgbClr val="0C343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 smtClean="0">
                <a:solidFill>
                  <a:srgbClr val="0C343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solidFill>
                  <a:srgbClr val="0C343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 smtClean="0">
                <a:solidFill>
                  <a:srgbClr val="0C343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Адаптация </a:t>
            </a:r>
            <a:r>
              <a:rPr lang="ru-RU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это приспособление организма к  условиям среды. Для  ребенка, начавшего посещать детский  сад, условия  среды новые: новое  питание, новая  кровать, новый горшок, новые дети, новый взрослый, новый шкафчик для одежды, новый режим, новые  правила  поведения - все  новое! Это важно понимать. Вспомните, уважаемые родители, бывает трудно и нам  взрослым  начинать работать на  новом  месте: мы привыкаем  к людям, к  рабочему  месту, к  коридорам, к  воздуху - да ко всему - нам бывает трудно, а  каково детям? Конечно,   есть исключения из правил.   </a:t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428596" y="3506369"/>
            <a:ext cx="842968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omic Sans MS" pitchFamily="66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omic Sans MS" pitchFamily="66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971600" y="274715"/>
            <a:ext cx="7272808" cy="55784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endParaRPr lang="ru-RU" sz="1600" b="1" i="1" dirty="0">
              <a:solidFill>
                <a:srgbClr val="0C343D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400" b="1" i="1" dirty="0" smtClean="0">
                <a:solidFill>
                  <a:srgbClr val="0C343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ЧТО </a:t>
            </a:r>
            <a:r>
              <a:rPr lang="ru-RU" sz="1400" b="1" i="1" dirty="0">
                <a:solidFill>
                  <a:srgbClr val="0C343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ДЕЛАТЬ? КАК ОБЛЕГЧИТЬ ПРОЦЕСС АДАПТАЦИИ?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400" b="1" i="1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400" b="1" i="1" dirty="0">
                <a:solidFill>
                  <a:srgbClr val="0C343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НЕ ТОРОПИТЬСЯ!!!!!</a:t>
            </a:r>
            <a:r>
              <a:rPr lang="ru-RU" sz="1400" dirty="0">
                <a:solidFill>
                  <a:srgbClr val="0C343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Помните,  что остаться  в детском  саду на  весь день ребенок  может не  с  первого дня! Начинайте  с  прогулок на  участке детского сада, потом постепенно оставляйте  ребенка на прогулке  одного с детьми и воспитателем. Через несколько дней приводите  ребенка к  8.00 в группу и можете  попробовать оставить его до </a:t>
            </a:r>
            <a:r>
              <a:rPr lang="ru-RU" sz="1400" dirty="0" err="1">
                <a:solidFill>
                  <a:srgbClr val="0C343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сончаса</a:t>
            </a:r>
            <a:r>
              <a:rPr lang="ru-RU" sz="1400" dirty="0">
                <a:solidFill>
                  <a:srgbClr val="0C343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(всегда будьте  на  связи - чтобы  воспитатель мог вам позвонить). Только  когда  ребенок начнет оставаться более  менее  спокойно можно попробовать оставить на  </a:t>
            </a:r>
            <a:r>
              <a:rPr lang="ru-RU" sz="1400" dirty="0" err="1">
                <a:solidFill>
                  <a:srgbClr val="0C343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сончас</a:t>
            </a:r>
            <a:r>
              <a:rPr lang="ru-RU" sz="1400" dirty="0">
                <a:solidFill>
                  <a:srgbClr val="0C343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 Забирайте  в  первое  время ребенка около 16.00. 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400" dirty="0">
                <a:solidFill>
                  <a:srgbClr val="0C343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Планируйте  свое  рабочее  время, оставляя время на  спокойное  прохождение  адаптации. Ребенок  не  виноват в  том, что Вам нужно на работу. 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400" b="1" i="1" dirty="0">
                <a:solidFill>
                  <a:srgbClr val="0C343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НЕ СРАВНИВАЙТЕ ДЕТЕЙ!</a:t>
            </a:r>
            <a:r>
              <a:rPr lang="ru-RU" sz="1400" dirty="0">
                <a:solidFill>
                  <a:srgbClr val="0C343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Старший  сын (дочь) могли легко адаптироваться, но это не  значит,   что младший  ребенок такой-же. Не  вините  ребенка  в том,  что он еще плачет, не хочет с  Вами  расставаться! Ни в  коем случае! Наберитесь терпения. Будьте  гуманны  к  своим детям</a:t>
            </a:r>
            <a:r>
              <a:rPr lang="ru-RU" sz="1400" dirty="0" smtClean="0">
                <a:solidFill>
                  <a:srgbClr val="0C343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ru-RU" sz="1400" dirty="0">
              <a:solidFill>
                <a:srgbClr val="0C343D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400" b="1" i="1" dirty="0">
                <a:solidFill>
                  <a:srgbClr val="0C343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УВАЖАЙТЕ  СВОИХ ВОСПИТАТЕЛЕЙ!</a:t>
            </a:r>
            <a:r>
              <a:rPr lang="ru-RU" sz="1400" dirty="0">
                <a:solidFill>
                  <a:srgbClr val="0C343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Никогда не критикуйте воспитателей в  присутствии детей. Помните,   что дети интуитивно чувствуют Вас, они ВСЕ слышат и все  видят! О воспитателях только хорошо, позитивно - так ребенку будет легче. Вы отдаете  своего ребенка на  весь день - стоит доверять человеку, готового взять на  себя  такую огромную ответственность, стоит уважительно относиться  к  труду воспитателей - очень непростому. 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548680"/>
            <a:ext cx="7200800" cy="60385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1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400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400" b="1" i="1" dirty="0">
                <a:solidFill>
                  <a:srgbClr val="0C343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ПОМНИТЕ, ЧТО МАЛЕНЬКИЙ  РЕБЕНОК  СМОТРИТ НА  МИР ГЛАЗАМИ МАМЫ.</a:t>
            </a:r>
            <a:r>
              <a:rPr lang="ru-RU" sz="1400" dirty="0">
                <a:solidFill>
                  <a:srgbClr val="0C343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Спокойна мама -  спокоен ребенок. Если  мама  переживает. то ребенок  понимает: если  мама  беспокоится, то значит есть чего. </a:t>
            </a:r>
            <a:endParaRPr lang="ru-RU" sz="1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400" b="1" i="1" dirty="0">
                <a:solidFill>
                  <a:srgbClr val="0C343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 ДЛЯ  КАЖДОГО РЕБЕНКА  ВАЖНО ПОНИМАНИЕ: МАМА  ПРИДЕТ ЗА  НИМ!</a:t>
            </a:r>
            <a:r>
              <a:rPr lang="ru-RU" sz="1400" dirty="0">
                <a:solidFill>
                  <a:srgbClr val="0C343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 Один вопрос задают мне  все дети, испытывающие трудности адаптации: а  мама  придет? Спрашивают об этом  все дети! Никогда </a:t>
            </a:r>
            <a:r>
              <a:rPr lang="ru-RU" sz="1400" u="sng" dirty="0">
                <a:solidFill>
                  <a:srgbClr val="0C343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 пугайте</a:t>
            </a:r>
            <a:r>
              <a:rPr lang="ru-RU" sz="1400" dirty="0">
                <a:solidFill>
                  <a:srgbClr val="0C343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детей детским  садом, а  тем более тем, что если  дочь (сын) будет плохо себя  вести, то из детского сада  их не заберут.   </a:t>
            </a:r>
            <a:endParaRPr lang="ru-RU" sz="1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400" b="1" dirty="0">
                <a:solidFill>
                  <a:srgbClr val="0C343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6.</a:t>
            </a:r>
            <a:r>
              <a:rPr lang="ru-RU" sz="1400" dirty="0">
                <a:solidFill>
                  <a:srgbClr val="0C343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Для того, чтобы  ребенок прочно запомнил, что его обязательно заберут из детского сада </a:t>
            </a:r>
            <a:r>
              <a:rPr lang="ru-RU" sz="1400" b="1" i="1" dirty="0">
                <a:solidFill>
                  <a:srgbClr val="0C343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ИГРАЙТЕ  ДОМА  В ИГРУ  "ДЕТСКИЙ  САД".</a:t>
            </a:r>
            <a:r>
              <a:rPr lang="ru-RU" sz="1400" dirty="0">
                <a:solidFill>
                  <a:srgbClr val="0C343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 В игре  ключевым должно быть: все  режимные моменты, обязательный  приход мамы за  ребенком. Играть в эту  игру нужно  каждый день - она классно работает.   </a:t>
            </a:r>
            <a:endParaRPr lang="ru-RU" sz="1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ru-RU" sz="1400" dirty="0">
                <a:solidFill>
                  <a:srgbClr val="66666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400" b="1" i="1" dirty="0">
                <a:solidFill>
                  <a:srgbClr val="0C343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7.</a:t>
            </a:r>
            <a:r>
              <a:rPr lang="ru-RU" sz="1400" dirty="0">
                <a:solidFill>
                  <a:srgbClr val="0C343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Помните, существует понятие  </a:t>
            </a:r>
            <a:r>
              <a:rPr lang="ru-RU" sz="1400" b="1" i="1" dirty="0">
                <a:solidFill>
                  <a:srgbClr val="0C343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"ПРОФИЛАКТИЧЕСКИЙ  ПЛАЧ</a:t>
            </a:r>
            <a:r>
              <a:rPr lang="ru-RU" sz="1400" dirty="0">
                <a:solidFill>
                  <a:srgbClr val="0C343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" - это когда ребенок  плачет в  момент расставания с  родителями, но быстро успокаивается после их ухода. В этом  плаче  нет ничего страшного. 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400" b="1" dirty="0">
                <a:solidFill>
                  <a:srgbClr val="0C343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8.</a:t>
            </a:r>
            <a:r>
              <a:rPr lang="ru-RU" sz="1400" dirty="0">
                <a:solidFill>
                  <a:srgbClr val="0C343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детском  саду работает педагог-психолог который может помочь Вам в решении возникающих трудностей</a:t>
            </a:r>
            <a:r>
              <a:rPr lang="ru-RU" sz="1400" dirty="0" smtClean="0">
                <a:solidFill>
                  <a:srgbClr val="0C343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400" b="1" i="1" dirty="0">
                <a:solidFill>
                  <a:srgbClr val="0C343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Адаптация - непростой  период, который  нужно просто пережить. Все дети адаптируются к условиям детского сада (почти все) у  кого-то это занимает </a:t>
            </a:r>
            <a:r>
              <a:rPr lang="ru-RU" sz="1400" b="1" i="1">
                <a:solidFill>
                  <a:srgbClr val="0C343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один </a:t>
            </a:r>
            <a:r>
              <a:rPr lang="ru-RU" sz="1400" b="1" i="1" smtClean="0">
                <a:solidFill>
                  <a:srgbClr val="0C343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день</a:t>
            </a:r>
            <a:r>
              <a:rPr lang="ru-RU" sz="1400" b="1" i="1" dirty="0">
                <a:solidFill>
                  <a:srgbClr val="0C343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  у  кого-то чуть дольше</a:t>
            </a:r>
            <a:r>
              <a:rPr lang="ru-RU" sz="1400" b="1" i="1">
                <a:solidFill>
                  <a:srgbClr val="0C343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1400" b="1" i="1" smtClean="0">
              <a:solidFill>
                <a:srgbClr val="0C343D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400" b="1" i="1" smtClean="0">
                <a:solidFill>
                  <a:srgbClr val="0C343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Наберитесь </a:t>
            </a:r>
            <a:r>
              <a:rPr lang="ru-RU" sz="1400" b="1" i="1" dirty="0">
                <a:solidFill>
                  <a:srgbClr val="0C343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терпения, будьте  последовательны и все  получится!</a:t>
            </a:r>
            <a:endParaRPr lang="ru-RU" sz="1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880</TotalTime>
  <Words>47</Words>
  <Application>Microsoft Office PowerPoint</Application>
  <PresentationFormat>Экран (4:3)</PresentationFormat>
  <Paragraphs>25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Муниципальное бюджетное дошкольное образовательное учреждение «Детский сад №63» общеразвивающего вида</vt:lpstr>
      <vt:lpstr>  Адаптация  к  садику... Все  просто и  так  сложно.... Для  одного ребенка период привыкания  к  условиям детского сада сводится  к  1-3 дням, а  кто-то очень долго не может  привыкнуть. Как такое  бывает? Почему  так  по-разному  протекает этот  период? Как сделать так, чтобы  наш самый любимый  на  свете  малыш привык к детскому  саду, не  плакал при расставании с родителями, шел с радостью в детский  сад? Постараюсь ответить на эти вопросы в доступной  форме, опираясь на  свой  профессиональный опыт. Безусловно, адаптация  к условиям детского сада  будет проходить легче, если  родители заранее будут готовить ребенка: гулять рядом  с участком детского сада, рассказывать о том, как проходит день в детском  саду, играть в детский  сад, придерживаться  питания  и режима детского сада.    Адаптация - это приспособление организма к  условиям среды. Для  ребенка, начавшего посещать детский  сад, условия  среды новые: новое  питание, новая  кровать, новый горшок, новые дети, новый взрослый, новый шкафчик для одежды, новый режим, новые  правила  поведения - все  новое! Это важно понимать. Вспомните, уважаемые родители, бывает трудно и нам  взрослым  начинать работать на  новом  месте: мы привыкаем  к людям, к  рабочему  месту, к  коридорам, к  воздуху - да ко всему - нам бывает трудно, а  каково детям? Конечно,   есть исключения из правил.      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Гузель</dc:creator>
  <cp:lastModifiedBy>Олеся</cp:lastModifiedBy>
  <cp:revision>98</cp:revision>
  <dcterms:created xsi:type="dcterms:W3CDTF">2013-10-01T19:06:56Z</dcterms:created>
  <dcterms:modified xsi:type="dcterms:W3CDTF">2022-11-06T06:00:29Z</dcterms:modified>
</cp:coreProperties>
</file>